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59" r:id="rId6"/>
    <p:sldId id="263" r:id="rId7"/>
    <p:sldId id="260" r:id="rId8"/>
  </p:sldIdLst>
  <p:sldSz cx="12192000" cy="6858000"/>
  <p:notesSz cx="6858000" cy="9144000"/>
  <p:embeddedFontLst>
    <p:embeddedFont>
      <p:font typeface="나눔손글씨 펜" panose="03040600000000000000" pitchFamily="66" charset="-127"/>
      <p:regular r:id="rId9"/>
    </p:embeddedFont>
    <p:embeddedFont>
      <p:font typeface="나눔스퀘어라운드 Bold" panose="020B0600000101010101" pitchFamily="50" charset="-127"/>
      <p:bold r:id="rId10"/>
    </p:embeddedFont>
    <p:embeddedFont>
      <p:font typeface="나눔스퀘어라운드 ExtraBold" panose="020B0600000101010101" pitchFamily="50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배달의민족 주아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6B858-4100-4F8C-A36C-C0DA2125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30B7-9F37-4D94-90AE-19292273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C2339-BC68-4DBD-84E5-4E06ED3A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AAD93-2709-481D-BDCB-EB9E0490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78066-29F5-47ED-8300-CD3180C9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5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FFE5D0-68B0-4255-B20D-B2345091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E6476-4145-4440-BB78-9171BA4C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F2521-87DF-4DC3-9B2F-A1B963B37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2BA43-87C7-4C7E-92B1-3BF5CCE6085C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27C48-FB1B-40DA-B3ED-91A75717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C477-062E-4FE6-9DC5-0367B4F08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216000" y="3239064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오늘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44450" dir="2700000" algn="tl" rotWithShape="0">
                    <a:prstClr val="black">
                      <a:alpha val="3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뭐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먹지</a:t>
            </a:r>
            <a:r>
              <a:rPr lang="en-US" altLang="ko-KR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5000" b="1" dirty="0">
              <a:solidFill>
                <a:schemeClr val="bg1"/>
              </a:solidFill>
              <a:effectLst>
                <a:outerShdw dist="44450" dir="2700000" algn="tl" rotWithShape="0">
                  <a:schemeClr val="accent6"/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101B02-FF21-4052-8D2B-8441BA8DD8DF}"/>
              </a:ext>
            </a:extLst>
          </p:cNvPr>
          <p:cNvSpPr/>
          <p:nvPr/>
        </p:nvSpPr>
        <p:spPr>
          <a:xfrm>
            <a:off x="168656" y="177975"/>
            <a:ext cx="35589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언어 중간 발표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B8EC85-5378-4E06-B913-EF1A7646C677}"/>
              </a:ext>
            </a:extLst>
          </p:cNvPr>
          <p:cNvSpPr/>
          <p:nvPr/>
        </p:nvSpPr>
        <p:spPr>
          <a:xfrm>
            <a:off x="9113573" y="177975"/>
            <a:ext cx="282160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2018180018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박선윤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2018180037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전혜진</a:t>
            </a:r>
          </a:p>
        </p:txBody>
      </p:sp>
    </p:spTree>
    <p:extLst>
      <p:ext uri="{BB962C8B-B14F-4D97-AF65-F5344CB8AC3E}">
        <p14:creationId xmlns:p14="http://schemas.microsoft.com/office/powerpoint/2010/main" val="26360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F4924B4B-3756-4106-8659-FD69C2F2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4"/>
          <a:stretch/>
        </p:blipFill>
        <p:spPr>
          <a:xfrm>
            <a:off x="1776000" y="-413455"/>
            <a:ext cx="8640000" cy="43067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BB2430-BBAE-476E-8236-12E4E9E72816}"/>
              </a:ext>
            </a:extLst>
          </p:cNvPr>
          <p:cNvSpPr/>
          <p:nvPr/>
        </p:nvSpPr>
        <p:spPr>
          <a:xfrm>
            <a:off x="5484294" y="420742"/>
            <a:ext cx="12234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5000" b="1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53230C-9389-48A2-A70E-5AF57471605C}"/>
              </a:ext>
            </a:extLst>
          </p:cNvPr>
          <p:cNvGrpSpPr/>
          <p:nvPr/>
        </p:nvGrpSpPr>
        <p:grpSpPr>
          <a:xfrm>
            <a:off x="6892117" y="3114437"/>
            <a:ext cx="4052623" cy="1610348"/>
            <a:chOff x="1247260" y="3236357"/>
            <a:chExt cx="4052623" cy="1610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CCE1F2B-70EE-4160-B2BE-3EA20AEEF386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구현 기능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CE00DF5-695D-4204-8321-DFEA0D42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DCFB7F3-98B1-4B99-8623-07B5988E3F13}"/>
              </a:ext>
            </a:extLst>
          </p:cNvPr>
          <p:cNvGrpSpPr/>
          <p:nvPr/>
        </p:nvGrpSpPr>
        <p:grpSpPr>
          <a:xfrm>
            <a:off x="1247260" y="3088076"/>
            <a:ext cx="4052623" cy="1610348"/>
            <a:chOff x="1247260" y="3236357"/>
            <a:chExt cx="4052623" cy="161034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4B1F2CD-FEFD-4163-A1C8-FC4CE69881C1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소개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347C519-C462-4ABF-9783-09B65E159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7C655-0D28-41EB-8F1B-06E3F5DB2024}"/>
              </a:ext>
            </a:extLst>
          </p:cNvPr>
          <p:cNvGrpSpPr/>
          <p:nvPr/>
        </p:nvGrpSpPr>
        <p:grpSpPr>
          <a:xfrm>
            <a:off x="1247260" y="4730484"/>
            <a:ext cx="4052623" cy="1610348"/>
            <a:chOff x="1247260" y="3236357"/>
            <a:chExt cx="4052623" cy="161034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81BA9D-E588-4C28-9C22-575FB014DB03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진행 상황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47D658F-F4DD-4EC8-BAD7-69CCD046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8E50A4-EB63-4D3F-97CA-A0B54936F927}"/>
              </a:ext>
            </a:extLst>
          </p:cNvPr>
          <p:cNvGrpSpPr/>
          <p:nvPr/>
        </p:nvGrpSpPr>
        <p:grpSpPr>
          <a:xfrm>
            <a:off x="6892117" y="4730484"/>
            <a:ext cx="4052623" cy="1610348"/>
            <a:chOff x="1247260" y="3236357"/>
            <a:chExt cx="4052623" cy="161034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5F85E74-AF57-4C9D-B0E2-239A90767F2A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시연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30CDE4E-5174-484D-AE49-E3B04488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22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2637268-2588-413F-9EEE-37B6C5F7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FE4B68-B604-4DED-8640-EA56BAEAEDF3}"/>
              </a:ext>
            </a:extLst>
          </p:cNvPr>
          <p:cNvSpPr txBox="1"/>
          <p:nvPr/>
        </p:nvSpPr>
        <p:spPr>
          <a:xfrm>
            <a:off x="980186" y="213009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697C057-ECFC-4051-8CC2-145B94CB558C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88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40CFA-6CC6-4C48-9346-08058200915E}"/>
              </a:ext>
            </a:extLst>
          </p:cNvPr>
          <p:cNvGrpSpPr/>
          <p:nvPr/>
        </p:nvGrpSpPr>
        <p:grpSpPr>
          <a:xfrm>
            <a:off x="1776000" y="1686351"/>
            <a:ext cx="8640000" cy="3485297"/>
            <a:chOff x="1776000" y="1481973"/>
            <a:chExt cx="8640000" cy="450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1DB730-C09D-4F25-BB9E-CCA0E0797F18}"/>
                </a:ext>
              </a:extLst>
            </p:cNvPr>
            <p:cNvSpPr/>
            <p:nvPr/>
          </p:nvSpPr>
          <p:spPr>
            <a:xfrm>
              <a:off x="1776000" y="1481973"/>
              <a:ext cx="8640000" cy="450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5F4DE4-D547-4972-9D27-49BC3C2E8D8F}"/>
                </a:ext>
              </a:extLst>
            </p:cNvPr>
            <p:cNvSpPr txBox="1"/>
            <p:nvPr/>
          </p:nvSpPr>
          <p:spPr>
            <a:xfrm>
              <a:off x="2263095" y="2722532"/>
              <a:ext cx="7665810" cy="210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음식점 정보 검색 프로그램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내 음식점의 카테고리 별 현황 안내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1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B1883EE9-90F0-40FC-92F9-84190C6E6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128762" y="148353"/>
            <a:ext cx="720000" cy="6763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BC28A5-015A-4048-BFC0-CDA24E95BDEF}"/>
              </a:ext>
            </a:extLst>
          </p:cNvPr>
          <p:cNvSpPr txBox="1"/>
          <p:nvPr/>
        </p:nvSpPr>
        <p:spPr>
          <a:xfrm>
            <a:off x="879404" y="132564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기능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CB7EF3-97F4-46CD-AF64-1D214D112AEB}"/>
              </a:ext>
            </a:extLst>
          </p:cNvPr>
          <p:cNvCxnSpPr>
            <a:cxnSpLocks/>
          </p:cNvCxnSpPr>
          <p:nvPr/>
        </p:nvCxnSpPr>
        <p:spPr>
          <a:xfrm>
            <a:off x="865455" y="840450"/>
            <a:ext cx="1974742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855B98-97D4-492A-8754-54B8E4A68F46}"/>
              </a:ext>
            </a:extLst>
          </p:cNvPr>
          <p:cNvSpPr txBox="1"/>
          <p:nvPr/>
        </p:nvSpPr>
        <p:spPr>
          <a:xfrm>
            <a:off x="2445589" y="4368408"/>
            <a:ext cx="198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A11E1-1AE3-4709-8711-B3CE57208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7543"/>
            <a:ext cx="4775128" cy="62029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B379217-8F0B-4679-B3E4-90A78B287CA6}"/>
              </a:ext>
            </a:extLst>
          </p:cNvPr>
          <p:cNvSpPr txBox="1"/>
          <p:nvPr/>
        </p:nvSpPr>
        <p:spPr>
          <a:xfrm>
            <a:off x="764275" y="1429993"/>
            <a:ext cx="276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tkinter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GUI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55973B4-BDE9-4A57-96EF-F5D3E147FDC1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3533367" y="1614659"/>
            <a:ext cx="2556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8F8C06-6028-4482-8D9F-5B24A5B9F56E}"/>
              </a:ext>
            </a:extLst>
          </p:cNvPr>
          <p:cNvSpPr txBox="1"/>
          <p:nvPr/>
        </p:nvSpPr>
        <p:spPr>
          <a:xfrm>
            <a:off x="1320872" y="5506130"/>
            <a:ext cx="291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내 매장 수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 그래프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1F41DA6-4763-47DA-8010-047B8DC025BA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4235408" y="5690796"/>
            <a:ext cx="3360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6FA8929-D4A3-456F-9770-45861E178E51}"/>
              </a:ext>
            </a:extLst>
          </p:cNvPr>
          <p:cNvSpPr txBox="1"/>
          <p:nvPr/>
        </p:nvSpPr>
        <p:spPr>
          <a:xfrm>
            <a:off x="1214650" y="2749132"/>
            <a:ext cx="25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음식점 검색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E9DC8BC-0948-4DA8-8957-58DEF792BC09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715237" y="2933798"/>
            <a:ext cx="2556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308C1D7-CE6F-4158-858B-C512E455A153}"/>
              </a:ext>
            </a:extLst>
          </p:cNvPr>
          <p:cNvSpPr txBox="1"/>
          <p:nvPr/>
        </p:nvSpPr>
        <p:spPr>
          <a:xfrm>
            <a:off x="4112089" y="3353026"/>
            <a:ext cx="1867161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음식점 정보 출력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FCDF4F4-D21D-46E7-8EBC-AB7B300090FE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5979250" y="3537691"/>
            <a:ext cx="2556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C4F04B5-1839-48EE-BC77-86562698E3AB}"/>
              </a:ext>
            </a:extLst>
          </p:cNvPr>
          <p:cNvSpPr txBox="1"/>
          <p:nvPr/>
        </p:nvSpPr>
        <p:spPr>
          <a:xfrm>
            <a:off x="2840197" y="6258461"/>
            <a:ext cx="108122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연동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202844-122D-4341-9F79-003068F86ABE}"/>
              </a:ext>
            </a:extLst>
          </p:cNvPr>
          <p:cNvSpPr txBox="1"/>
          <p:nvPr/>
        </p:nvSpPr>
        <p:spPr>
          <a:xfrm>
            <a:off x="3039035" y="1915769"/>
            <a:ext cx="107305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메일 연동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50C6E2C3-DFBA-4EAC-AD61-360FB3F29146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4112089" y="1388286"/>
            <a:ext cx="5979488" cy="7121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F7D8DBF-3EC7-4ACD-A81E-33D3E75BD79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25618" y="4553074"/>
            <a:ext cx="1860592" cy="86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562CDC-3F7C-4D2C-BE4B-D63339F472DB}"/>
              </a:ext>
            </a:extLst>
          </p:cNvPr>
          <p:cNvSpPr txBox="1"/>
          <p:nvPr/>
        </p:nvSpPr>
        <p:spPr>
          <a:xfrm>
            <a:off x="657633" y="888835"/>
            <a:ext cx="226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 로고 이미지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F3F81E4-6556-4337-B6D2-F74AD4D9612E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920621" y="1071667"/>
            <a:ext cx="3141688" cy="1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16C34C-735D-4B3C-8513-31155B04F0E8}"/>
              </a:ext>
            </a:extLst>
          </p:cNvPr>
          <p:cNvGrpSpPr/>
          <p:nvPr/>
        </p:nvGrpSpPr>
        <p:grpSpPr>
          <a:xfrm>
            <a:off x="3921417" y="6258462"/>
            <a:ext cx="6370065" cy="184663"/>
            <a:chOff x="3921417" y="6258462"/>
            <a:chExt cx="6370065" cy="184663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AF9704D-1798-4E52-B823-075524E772C3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3921417" y="6443125"/>
              <a:ext cx="63700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8F2C333-93BE-49C7-8B16-48700FA59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1482" y="6258462"/>
              <a:ext cx="0" cy="184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5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  <p:bldP spid="53" grpId="0"/>
      <p:bldP spid="62" grpId="0"/>
      <p:bldP spid="65" grpId="0"/>
      <p:bldP spid="67" grpId="0"/>
      <p:bldP spid="76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BE40E20-21FE-4321-82C1-74872E44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019755"/>
              </p:ext>
            </p:extLst>
          </p:nvPr>
        </p:nvGraphicFramePr>
        <p:xfrm>
          <a:off x="696000" y="1078594"/>
          <a:ext cx="10800000" cy="56897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4966">
                  <a:extLst>
                    <a:ext uri="{9D8B030D-6E8A-4147-A177-3AD203B41FA5}">
                      <a16:colId xmlns:a16="http://schemas.microsoft.com/office/drawing/2014/main" val="2121749897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2892874661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939973849"/>
                    </a:ext>
                  </a:extLst>
                </a:gridCol>
              </a:tblGrid>
              <a:tr h="582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세부 계획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3373"/>
                  </a:ext>
                </a:extLst>
              </a:tr>
              <a:tr h="948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주제 선정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준비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 데이터 포탈 이용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사례 조사 및 활용 신청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Git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저장소 생성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1577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5/26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대략적인 </a:t>
                      </a:r>
                      <a:r>
                        <a:rPr lang="en-US" altLang="ko-KR" sz="2000" dirty="0" err="1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tkinter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GUI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294398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Open API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 데이터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카테고리 별 데이터 정보 출력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클릭 시 해당 자료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03191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지도 연동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6/11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해당 데이터 정보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전송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folium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모듈 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9587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792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수정 및 보완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제출용 파일 완성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6/25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078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980186" y="213009"/>
            <a:ext cx="3105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진행 상황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EF6CA8-907C-461A-9888-9F4373C37ABA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3030296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4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1854909" y="2463742"/>
            <a:ext cx="1213846" cy="1140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2876498" y="2218944"/>
            <a:ext cx="69589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시연</a:t>
            </a:r>
          </a:p>
        </p:txBody>
      </p:sp>
    </p:spTree>
    <p:extLst>
      <p:ext uri="{BB962C8B-B14F-4D97-AF65-F5344CB8AC3E}">
        <p14:creationId xmlns:p14="http://schemas.microsoft.com/office/powerpoint/2010/main" val="215267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441628" y="2691627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>
                  <a:outerShdw dist="44450" dir="2700000" algn="tl" rotWithShape="0">
                    <a:srgbClr val="70AD47"/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감사합니다</a:t>
            </a:r>
            <a:endParaRPr kumimoji="0" lang="ko-KR" altLang="en-US" sz="1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44450" dir="2700000" algn="tl" rotWithShape="0">
                  <a:srgbClr val="70AD47"/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43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194</Words>
  <Application>Microsoft Office PowerPoint</Application>
  <PresentationFormat>와이드스크린</PresentationFormat>
  <Paragraphs>61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배달의민족 주아</vt:lpstr>
      <vt:lpstr>맑은 고딕</vt:lpstr>
      <vt:lpstr>나눔스퀘어라운드 Bold</vt:lpstr>
      <vt:lpstr>나눔손글씨 펜</vt:lpstr>
      <vt:lpstr>나눔스퀘어라운드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선윤 박</dc:creator>
  <cp:lastModifiedBy>전혜진</cp:lastModifiedBy>
  <cp:revision>9</cp:revision>
  <dcterms:created xsi:type="dcterms:W3CDTF">2020-06-08T16:28:18Z</dcterms:created>
  <dcterms:modified xsi:type="dcterms:W3CDTF">2020-06-10T11:13:45Z</dcterms:modified>
</cp:coreProperties>
</file>